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91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1" autoAdjust="0"/>
    <p:restoredTop sz="90929"/>
  </p:normalViewPr>
  <p:slideViewPr>
    <p:cSldViewPr>
      <p:cViewPr varScale="1">
        <p:scale>
          <a:sx n="81" d="100"/>
          <a:sy n="81" d="100"/>
        </p:scale>
        <p:origin x="-804" y="-90"/>
      </p:cViewPr>
      <p:guideLst>
        <p:guide orient="horz" pos="3072"/>
        <p:guide pos="409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WASP-SDLC Panel[1].v2_templateFinal2">
  <a:themeElements>
    <a:clrScheme name="OWASP-SDLC Panel[1].v2_templateFina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-SDLC Panel[1].v2_templateFinal2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OWASP-SDLC Panel[1].v2_templateFina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Pages>0</Pages>
  <Words>546</Words>
  <Characters>0</Characters>
  <Application>Microsoft Office PowerPoint</Application>
  <PresentationFormat>Custom</PresentationFormat>
  <Lines>0</Lines>
  <Paragraphs>115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OWASP-SDLC Panel[1].v2_templateFinal2</vt:lpstr>
      <vt:lpstr>Default Design</vt:lpstr>
      <vt:lpstr>IronWASP Open Source Web App Testing Framework</vt:lpstr>
      <vt:lpstr>WHOAMI</vt:lpstr>
      <vt:lpstr>What is IronWASP?</vt:lpstr>
      <vt:lpstr>Why IronWASP?</vt:lpstr>
      <vt:lpstr>Key Components</vt:lpstr>
      <vt:lpstr>IronWASP API</vt:lpstr>
      <vt:lpstr>Scripting Shell</vt:lpstr>
      <vt:lpstr>Plug-ins</vt:lpstr>
      <vt:lpstr>Plug-ins</vt:lpstr>
      <vt:lpstr>Format Plug-ins</vt:lpstr>
      <vt:lpstr>Session Plug-ins</vt:lpstr>
      <vt:lpstr>Session Plug-ins</vt:lpstr>
      <vt:lpstr>Passive Plug-ins</vt:lpstr>
      <vt:lpstr>Active Plug-ins</vt:lpstr>
      <vt:lpstr>JavaScript Static Analysis</vt:lpstr>
      <vt:lpstr>Q’s, Comments, Feedback</vt:lpstr>
      <vt:lpstr>Thanks to</vt:lpstr>
      <vt:lpstr>Q &amp; A ??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&lt;Presentation Tagline&gt;</dc:title>
  <dc:subject/>
  <dc:creator>nkumar</dc:creator>
  <cp:keywords/>
  <dc:description/>
  <cp:lastModifiedBy>Manish</cp:lastModifiedBy>
  <cp:revision>122</cp:revision>
  <dcterms:created xsi:type="dcterms:W3CDTF">2010-02-14T22:17:16Z</dcterms:created>
  <dcterms:modified xsi:type="dcterms:W3CDTF">2012-03-29T16:00:35Z</dcterms:modified>
</cp:coreProperties>
</file>